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3" autoAdjust="0"/>
  </p:normalViewPr>
  <p:slideViewPr>
    <p:cSldViewPr>
      <p:cViewPr varScale="1">
        <p:scale>
          <a:sx n="79" d="100"/>
          <a:sy n="79" d="100"/>
        </p:scale>
        <p:origin x="117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648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61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4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1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93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7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5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2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0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21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8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908721"/>
            <a:ext cx="8206680" cy="1512167"/>
          </a:xfrm>
        </p:spPr>
        <p:txBody>
          <a:bodyPr/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Крахмалёв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Валентин Иванович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21667" y="375047"/>
            <a:ext cx="379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"</a:t>
            </a:r>
            <a:r>
              <a:rPr lang="en-US" sz="2400" i="1" dirty="0" err="1"/>
              <a:t>Consumor</a:t>
            </a:r>
            <a:r>
              <a:rPr lang="en-US" sz="2400" i="1" dirty="0"/>
              <a:t> </a:t>
            </a:r>
            <a:r>
              <a:rPr lang="en-US" sz="2400" i="1" dirty="0" err="1"/>
              <a:t>aliis</a:t>
            </a:r>
            <a:r>
              <a:rPr lang="en-US" sz="2400" i="1" dirty="0"/>
              <a:t> </a:t>
            </a:r>
            <a:r>
              <a:rPr lang="en-US" sz="2400" i="1" dirty="0" err="1"/>
              <a:t>inserviendo</a:t>
            </a:r>
            <a:r>
              <a:rPr lang="en-US" sz="2400" i="1" dirty="0"/>
              <a:t>"</a:t>
            </a:r>
            <a:endParaRPr lang="ru-RU" sz="2400" i="1" dirty="0"/>
          </a:p>
        </p:txBody>
      </p:sp>
      <p:pic>
        <p:nvPicPr>
          <p:cNvPr id="4" name="012-Schumann. Traumerei from Kinderszen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16425" y="3124200"/>
            <a:ext cx="609600" cy="609600"/>
          </a:xfrm>
          <a:prstGeom prst="rect">
            <a:avLst/>
          </a:prstGeom>
        </p:spPr>
      </p:pic>
      <p:pic>
        <p:nvPicPr>
          <p:cNvPr id="10" name="Рисунок 9" descr="IMG-20161203-WA00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2420888"/>
            <a:ext cx="7776864" cy="4104456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 врача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4008" indent="0" algn="just"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Крахмалёв</a:t>
            </a:r>
            <a:r>
              <a:rPr lang="ru-RU" dirty="0" smtClean="0">
                <a:solidFill>
                  <a:srgbClr val="002060"/>
                </a:solidFill>
              </a:rPr>
              <a:t> Валентин Иванович родился в 1945 году на Западе Казахстана в городе Актюбинск. Поступил в институт и закончил его в 1971г, интернатуру в 1972 г.</a:t>
            </a:r>
          </a:p>
          <a:p>
            <a:pPr marL="64008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Во время учебы он играл на флейте, баяне и  саксофоне, также любил поэзию. </a:t>
            </a:r>
          </a:p>
          <a:p>
            <a:pPr marL="64008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Жил в большой семье, где ухаживал за бабушками и дедушками. Специализацию проходил в Алма-Ате. </a:t>
            </a:r>
          </a:p>
          <a:p>
            <a:pPr marL="64008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Любовь к профессии у него привили преподаватели, он говорил, что они высокообразованные люди.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Актюбинск.</a:t>
            </a:r>
            <a:endParaRPr lang="ru-RU" dirty="0"/>
          </a:p>
        </p:txBody>
      </p:sp>
      <p:pic>
        <p:nvPicPr>
          <p:cNvPr id="4" name="Содержимое 3" descr="nikolskii-aktubins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509" y="-28823"/>
            <a:ext cx="9187022" cy="68868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профессия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4008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Валентин Иванович начал работать в 1972 г. </a:t>
            </a:r>
            <a:r>
              <a:rPr lang="ru-RU" dirty="0">
                <a:solidFill>
                  <a:srgbClr val="002060"/>
                </a:solidFill>
              </a:rPr>
              <a:t>в Актюбинске, в </a:t>
            </a:r>
            <a:r>
              <a:rPr lang="ru-RU" dirty="0" smtClean="0">
                <a:solidFill>
                  <a:srgbClr val="002060"/>
                </a:solidFill>
              </a:rPr>
              <a:t>областной клинической больнице, реанимационном отделении. Также он принимал студентов и делился с ними своими знаниями. Он был очень общительным и дружелюбным человеком.   В 1973 г. Валентин Иванович женился. Его жена говорит: Хоть в быту он был нерешительным, но про работу он всегда говорил, что «Я должен принять решение за 2 секунды, определить степень шока, вызвать нужных специалистов, если нужно сделать </a:t>
            </a:r>
            <a:r>
              <a:rPr lang="ru-RU" dirty="0" err="1" smtClean="0">
                <a:solidFill>
                  <a:srgbClr val="002060"/>
                </a:solidFill>
              </a:rPr>
              <a:t>трахеостомию</a:t>
            </a:r>
            <a:r>
              <a:rPr lang="ru-RU" dirty="0" smtClean="0">
                <a:solidFill>
                  <a:srgbClr val="002060"/>
                </a:solidFill>
              </a:rPr>
              <a:t>, непрямой массаж сердца и знать, что сказать родным пациента».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16632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Заслуженный врач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/>
          </a:bodyPr>
          <a:lstStyle/>
          <a:p>
            <a:pPr marL="64008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С</a:t>
            </a:r>
            <a:r>
              <a:rPr lang="ru-RU" sz="2400" dirty="0" smtClean="0">
                <a:solidFill>
                  <a:srgbClr val="002060"/>
                </a:solidFill>
              </a:rPr>
              <a:t> 1995года заведовал отделением анестезиологии и реанимации при медсанчасти </a:t>
            </a:r>
            <a:r>
              <a:rPr lang="ru-RU" sz="2400" dirty="0" err="1" smtClean="0">
                <a:solidFill>
                  <a:srgbClr val="002060"/>
                </a:solidFill>
              </a:rPr>
              <a:t>г.Нижнекамск</a:t>
            </a:r>
            <a:r>
              <a:rPr lang="ru-RU" sz="2400" dirty="0" smtClean="0">
                <a:solidFill>
                  <a:srgbClr val="002060"/>
                </a:solidFill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  <a:p>
            <a:pPr marL="64008" indent="0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В Нижнекамске </a:t>
            </a:r>
            <a:r>
              <a:rPr lang="ru-RU" sz="2400" dirty="0" err="1" smtClean="0">
                <a:solidFill>
                  <a:srgbClr val="002060"/>
                </a:solidFill>
              </a:rPr>
              <a:t>Крахмалёв</a:t>
            </a:r>
            <a:r>
              <a:rPr lang="ru-RU" sz="2400" dirty="0" smtClean="0">
                <a:solidFill>
                  <a:srgbClr val="002060"/>
                </a:solidFill>
              </a:rPr>
              <a:t> работал до 2009 г. За 14 лет работы ему дали звание Заслуженного врача Республики Татарстан. У них было очень дружное отделение. Валентин Иванович был требовательным к медицинскому персоналу и говорил: </a:t>
            </a:r>
            <a:r>
              <a:rPr lang="en-US" sz="2400" dirty="0" smtClean="0">
                <a:solidFill>
                  <a:srgbClr val="002060"/>
                </a:solidFill>
              </a:rPr>
              <a:t>”</a:t>
            </a:r>
            <a:r>
              <a:rPr lang="ru-RU" sz="2400" dirty="0" smtClean="0">
                <a:solidFill>
                  <a:srgbClr val="002060"/>
                </a:solidFill>
              </a:rPr>
              <a:t>Ухаживайте за больными так, как будто это ваши родные</a:t>
            </a:r>
            <a:r>
              <a:rPr lang="en-US" sz="2400" dirty="0" smtClean="0">
                <a:solidFill>
                  <a:srgbClr val="002060"/>
                </a:solidFill>
              </a:rPr>
              <a:t>”</a:t>
            </a:r>
            <a:r>
              <a:rPr lang="ru-RU" sz="2400" dirty="0" smtClean="0">
                <a:solidFill>
                  <a:srgbClr val="002060"/>
                </a:solidFill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5" t="25593" r="8073"/>
          <a:stretch/>
        </p:blipFill>
        <p:spPr bwMode="auto">
          <a:xfrm>
            <a:off x="539552" y="4242404"/>
            <a:ext cx="6622472" cy="22109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Последние дни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>
            <a:normAutofit fontScale="92500" lnSpcReduction="20000"/>
          </a:bodyPr>
          <a:lstStyle/>
          <a:p>
            <a:pPr marL="64008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В 2009году Валентин Иванович заболел. Его поддерживало все отделение, говоря, что не бросят родного для них человека в беде. Поэтому он ушел в любви и заботе. И на сегодняшний день о нем отзываются как о великодушном и опытном враче.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52"/>
          <a:stretch/>
        </p:blipFill>
        <p:spPr bwMode="auto">
          <a:xfrm flipH="1">
            <a:off x="251520" y="1772816"/>
            <a:ext cx="4205083" cy="40874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299</Words>
  <Application>Microsoft Office PowerPoint</Application>
  <PresentationFormat>Экран (4:3)</PresentationFormat>
  <Paragraphs>15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Крахмалёв Валентин Иванович</vt:lpstr>
      <vt:lpstr>Биография врача</vt:lpstr>
      <vt:lpstr>Актюбинск.</vt:lpstr>
      <vt:lpstr>Его профессия</vt:lpstr>
      <vt:lpstr>Заслуженный врач</vt:lpstr>
      <vt:lpstr>Последние дни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Крахмалев Валентин Иванович</dc:title>
  <dc:creator>Алия</dc:creator>
  <cp:lastModifiedBy>Пользователь</cp:lastModifiedBy>
  <cp:revision>23</cp:revision>
  <dcterms:created xsi:type="dcterms:W3CDTF">2016-12-03T03:35:11Z</dcterms:created>
  <dcterms:modified xsi:type="dcterms:W3CDTF">2022-04-15T08:02:48Z</dcterms:modified>
</cp:coreProperties>
</file>